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E829-0137-4801-8E3C-F157B6EDFA3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BF1B-AC7C-43A0-9A21-A6CB30436B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489" y="516720"/>
            <a:ext cx="6742164" cy="319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0034">
            <a:off x="361513" y="3784810"/>
            <a:ext cx="2765144" cy="27323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127000"/>
          </a:effec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3643314"/>
            <a:ext cx="2623705" cy="2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560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F7A892-22B9-4052-84DB-17A4D17D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феврале 2022г состоялся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  МО учителей естественно - научного  профиля  на базе центра  «Точка роста»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Малышев М.Е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9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3004" y="8426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Экспериментальная методика формирования проектно-исследовательской компетенции при организации последовательной проектно-исследовательской деятельности на уроках и во внеурочное время приводит к хорошему уровню усвоения физического материала, мотивирует школьников на проектно-исследовательскую деятельность и формирует проектно-исследовательскую компетенцию.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3" y="128789"/>
            <a:ext cx="1651715" cy="36704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854" y="4112522"/>
            <a:ext cx="2000250" cy="2500313"/>
          </a:xfrm>
          <a:prstGeom prst="rect">
            <a:avLst/>
          </a:prstGeom>
        </p:spPr>
      </p:pic>
      <p:pic>
        <p:nvPicPr>
          <p:cNvPr id="2050" name="Picture 2" descr="ÐÑÐºÑÑÑÑ Ð¸Ð·Ð¾Ð±ÑÐ°Ð¶ÐµÐ½Ð¸Ðµ">
            <a:extLst>
              <a:ext uri="{FF2B5EF4-FFF2-40B4-BE49-F238E27FC236}">
                <a16:creationId xmlns:a16="http://schemas.microsoft.com/office/drawing/2014/main" xmlns="" id="{CEA359BE-9775-4A8D-A8D4-2271BBF6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021" y="356483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ÑÐºÑÑÑÑ Ð¸Ð·Ð¾Ð±ÑÐ°Ð¶ÐµÐ½Ð¸Ðµ">
            <a:extLst>
              <a:ext uri="{FF2B5EF4-FFF2-40B4-BE49-F238E27FC236}">
                <a16:creationId xmlns:a16="http://schemas.microsoft.com/office/drawing/2014/main" xmlns="" id="{8DEC8FED-DBC6-44C3-A910-DBE7302A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021" y="401136"/>
            <a:ext cx="2024905" cy="26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25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899" y="131300"/>
            <a:ext cx="5222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716" y="485244"/>
            <a:ext cx="67259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i="1" dirty="0">
              <a:solidFill>
                <a:srgbClr val="54A021">
                  <a:lumMod val="75000"/>
                </a:srgbClr>
              </a:solidFill>
            </a:endParaRPr>
          </a:p>
          <a:p>
            <a:pPr lvl="0"/>
            <a:r>
              <a:rPr lang="ru-RU" sz="2400" b="1" i="1" dirty="0">
                <a:solidFill>
                  <a:srgbClr val="54A021">
                    <a:lumMod val="75000"/>
                  </a:srgbClr>
                </a:solidFill>
              </a:rPr>
              <a:t>В результате учащийся должен приобрести: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Проектно-следовательские умения, связанные с наблюдением, измерением, поиском, анализом, оценкой, структурированием и обработкой естественно-научной информации.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Коммуникативные умения (работать в команде, взаимодействовать с другими людьми, вести дискуссию, защищать свою точку зрения)                   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Организационные и проекционные умения (ставить цели деятельности, планировать ее этапы, прогнозировать результаты).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Быть способным к саморазвитию, способность к самоопределению, самообразованию, конкурентоспособности.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717" y="3809231"/>
            <a:ext cx="3109229" cy="2804403"/>
          </a:xfrm>
          <a:prstGeom prst="rect">
            <a:avLst/>
          </a:prstGeom>
        </p:spPr>
      </p:pic>
      <p:pic>
        <p:nvPicPr>
          <p:cNvPr id="3074" name="Picture 2" descr="https://nsportal.ru/sites/default/files/2014/10/15/img_0037.jpg">
            <a:extLst>
              <a:ext uri="{FF2B5EF4-FFF2-40B4-BE49-F238E27FC236}">
                <a16:creationId xmlns:a16="http://schemas.microsoft.com/office/drawing/2014/main" xmlns="" id="{630C50EE-6833-4FF5-93FD-7AF97BDA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113" y="4163173"/>
            <a:ext cx="2700168" cy="24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50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2022-04-03T04:02:10Z</dcterms:created>
  <dcterms:modified xsi:type="dcterms:W3CDTF">2022-04-03T04:11:04Z</dcterms:modified>
</cp:coreProperties>
</file>